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1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70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8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3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4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75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8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4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8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02C2B-543B-44DB-9305-84D76F83B72F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8D124-08BC-4703-AC35-75BB1C08A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hecattlesite.com/breeds/beef/11/charolais/overview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3.jpg"/><Relationship Id="rId2" Type="http://schemas.openxmlformats.org/officeDocument/2006/relationships/hyperlink" Target="http://www.ansi.okstate.edu/breeds/cattle/angus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rahman.org/" TargetMode="External"/><Relationship Id="rId5" Type="http://schemas.openxmlformats.org/officeDocument/2006/relationships/image" Target="../media/image2.jpg"/><Relationship Id="rId4" Type="http://schemas.openxmlformats.org/officeDocument/2006/relationships/hyperlink" Target="http://www.ansi.okstate.edu/breeds/cattle/beltedgalloway" TargetMode="External"/><Relationship Id="rId9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hecattlesite.com/breeds/beef/39/limousin/overview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7.jpg"/><Relationship Id="rId2" Type="http://schemas.openxmlformats.org/officeDocument/2006/relationships/hyperlink" Target="http://www.thecattlesite.com/breeds/beef/66/maineanjou-rouge-des-prs/overview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ereford.org/" TargetMode="External"/><Relationship Id="rId5" Type="http://schemas.openxmlformats.org/officeDocument/2006/relationships/image" Target="../media/image6.gif"/><Relationship Id="rId4" Type="http://schemas.openxmlformats.org/officeDocument/2006/relationships/hyperlink" Target="http://www.thecattlesite.com/breeds/beef/18/texas-longhorn/overview" TargetMode="External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g"/><Relationship Id="rId2" Type="http://schemas.openxmlformats.org/officeDocument/2006/relationships/hyperlink" Target="http://www.ansi.okstate.edu/breeds/cattle/highland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horthorn.org/breedinfo/about/history_about_breedinfo.htmlhttp:/www.shorthorn.org/breedinfo/about/history_about_breedinfo.html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://www.thecattlesite.com/breeds/beef/17/simmental/over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82" y="253147"/>
            <a:ext cx="4053419" cy="2837393"/>
          </a:xfrm>
          <a:prstGeom prst="rect">
            <a:avLst/>
          </a:prstGeom>
        </p:spPr>
      </p:pic>
      <p:pic>
        <p:nvPicPr>
          <p:cNvPr id="3" name="Picture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779" y="413807"/>
            <a:ext cx="4036483" cy="2516074"/>
          </a:xfrm>
          <a:prstGeom prst="rect">
            <a:avLst/>
          </a:prstGeom>
        </p:spPr>
      </p:pic>
      <p:pic>
        <p:nvPicPr>
          <p:cNvPr id="6" name="Picture 5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82" y="3603235"/>
            <a:ext cx="3921145" cy="2836295"/>
          </a:xfrm>
          <a:prstGeom prst="rect">
            <a:avLst/>
          </a:prstGeom>
        </p:spPr>
      </p:pic>
      <p:pic>
        <p:nvPicPr>
          <p:cNvPr id="7" name="Picture 6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779" y="3603235"/>
            <a:ext cx="4048125" cy="2914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37826" y="70736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190</a:t>
            </a:r>
          </a:p>
        </p:txBody>
      </p:sp>
      <p:sp>
        <p:nvSpPr>
          <p:cNvPr id="9" name="Rectangle 8"/>
          <p:cNvSpPr/>
          <p:nvPr/>
        </p:nvSpPr>
        <p:spPr>
          <a:xfrm>
            <a:off x="6469811" y="1302511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191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1" y="3603235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82823" y="3834067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193</a:t>
            </a:r>
          </a:p>
        </p:txBody>
      </p:sp>
    </p:spTree>
    <p:extLst>
      <p:ext uri="{BB962C8B-B14F-4D97-AF65-F5344CB8AC3E}">
        <p14:creationId xmlns:p14="http://schemas.microsoft.com/office/powerpoint/2010/main" val="250986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3" y="3602445"/>
            <a:ext cx="4235668" cy="2781422"/>
          </a:xfrm>
          <a:prstGeom prst="rect">
            <a:avLst/>
          </a:prstGeom>
        </p:spPr>
      </p:pic>
      <p:pic>
        <p:nvPicPr>
          <p:cNvPr id="9" name="Picture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047" y="3602445"/>
            <a:ext cx="4030885" cy="2405095"/>
          </a:xfrm>
          <a:prstGeom prst="rect">
            <a:avLst/>
          </a:prstGeom>
        </p:spPr>
      </p:pic>
      <p:pic>
        <p:nvPicPr>
          <p:cNvPr id="2" name="Picture 1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3" y="217424"/>
            <a:ext cx="4235668" cy="28661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109851" y="452513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66365" y="2729003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09851" y="3706584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78072" y="5320661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197</a:t>
            </a:r>
          </a:p>
        </p:txBody>
      </p:sp>
      <p:pic>
        <p:nvPicPr>
          <p:cNvPr id="3" name="Picture 2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39" y="452513"/>
            <a:ext cx="3937393" cy="262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4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ighland cow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599" y="3486221"/>
            <a:ext cx="3608916" cy="30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96917" y="5645614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200</a:t>
            </a:r>
          </a:p>
        </p:txBody>
      </p:sp>
      <p:sp>
        <p:nvSpPr>
          <p:cNvPr id="6" name="Rectangle 5"/>
          <p:cNvSpPr/>
          <p:nvPr/>
        </p:nvSpPr>
        <p:spPr>
          <a:xfrm>
            <a:off x="10189306" y="3255388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199</a:t>
            </a:r>
          </a:p>
        </p:txBody>
      </p:sp>
      <p:sp>
        <p:nvSpPr>
          <p:cNvPr id="7" name="Rectangle 6"/>
          <p:cNvSpPr/>
          <p:nvPr/>
        </p:nvSpPr>
        <p:spPr>
          <a:xfrm>
            <a:off x="558801" y="3372402"/>
            <a:ext cx="687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198</a:t>
            </a:r>
          </a:p>
        </p:txBody>
      </p:sp>
      <p:pic>
        <p:nvPicPr>
          <p:cNvPr id="9" name="Picture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306" y="322772"/>
            <a:ext cx="4062682" cy="2708455"/>
          </a:xfrm>
          <a:prstGeom prst="rect">
            <a:avLst/>
          </a:prstGeom>
        </p:spPr>
      </p:pic>
      <p:pic>
        <p:nvPicPr>
          <p:cNvPr id="10" name="Picture 9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07" y="396438"/>
            <a:ext cx="3946619" cy="297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81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11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SWMITECH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Walker</dc:creator>
  <cp:lastModifiedBy>Tammy Hyatt</cp:lastModifiedBy>
  <cp:revision>14</cp:revision>
  <dcterms:created xsi:type="dcterms:W3CDTF">2014-10-14T17:57:04Z</dcterms:created>
  <dcterms:modified xsi:type="dcterms:W3CDTF">2022-03-14T06:19:17Z</dcterms:modified>
</cp:coreProperties>
</file>